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1" r:id="rId6"/>
    <p:sldId id="259" r:id="rId7"/>
    <p:sldId id="265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E44C2-0DBE-8AFB-B69B-50DFA4C04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CC45FA-687A-32FE-FB5E-DC118CAC7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B898C-E06C-F45F-F0EF-6054E44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D0E98-4717-CC03-2AFF-3DA025DE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6B6EA0-A03B-46C8-D6A0-ACA7FDE3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35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A93A5-C2C4-8129-F1EA-1BAD811E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DBF27-E8C4-4E7B-28D2-969A5F4D9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FF65B-0B6E-EC12-2D0C-1F703E07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47BF04-30B5-6DC0-D9C2-A57CECFC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2EC5C-AB41-5676-4731-4676E80C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53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903A4E2-5F64-5405-9055-741D0DA74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509289-FB82-578A-76AC-C86DF5414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89EF8-90B1-4B0E-959D-D57C6B40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4159BA-5078-4CDD-C260-83EC4D2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79BEDA-68FB-FAC6-D91B-8F5BEEA6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E5D6-57EB-BE6F-E274-F4620413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016D5-5403-E3E2-68A9-F8AE2F7B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B86CA0-19E9-3A30-9440-38EC6A18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C2512A-5E55-A003-4ABF-C30FD1C5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77B2CB-725A-A630-E2F6-D680BE9A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21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68F54-CED0-2645-56D6-E975E96C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5AD0A9-F780-DC30-3819-306E3B5B6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9D0F92-B688-1B0E-C402-9B699D32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42C3F-27A5-4E63-0CBB-10E4E43A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A53ED-1023-BC3D-A4BB-621271F4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5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0F4CD-585E-CD32-C9CE-122A8916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9F8BA8-BC2F-9196-74D8-F7B95FCEE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EE3379-F480-F05D-0EAB-17385D2F0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982076-F883-A1ED-356B-F09DCA84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CB5952-E0D3-CB0F-1EED-D9940F36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65EBAA-E3BB-69B0-B091-B0B86429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87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A6D0B-270F-C0BA-AD6E-57B2A9F7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857284-E3E1-949C-4BBD-DF5BDF40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BCFBBF-E0F0-2545-9382-4185CD8C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91ABF8-99ED-3DE9-67BB-40DE5C657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AF8CD-5C60-71AC-8607-6C31F306B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65CFB7-1878-833D-A863-46ACA269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BA4CAC-FD3E-420E-EFA5-63378F0F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806C67-BBDA-A347-C9E9-FECB73B6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6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E182A-5F7E-E887-7721-C83E4FE9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CB3021-0617-C9C9-60D0-12E62E91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CC2700-E442-1F61-F23B-32ABABD4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C16A72-9675-33FE-D431-2C5B5E6C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68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54DBA0-D539-3CD8-320A-B7E0C30F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63B13A-8280-288A-9905-61C415FB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830E7D-5DFD-2497-BFEA-28D3ADE3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98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AAD1A-0A4F-2C99-8230-06BE99D7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50D1C8-C156-FC4C-47B0-32453A3E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77385D-64B6-8FB7-9BE8-AE0D4F6C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3218CE-4A8F-ECC1-09BA-6E4F5A14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D5C7FB-2B76-9FF5-A900-49B6158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1454D5-F84D-DA49-6E27-4CBF2747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08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63BE7-E6EF-026B-B9A6-CA2D2B53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52E376-DCD9-AB40-08DF-02F16C798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053471-A965-6AA2-D5A2-836E0661B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0553D7-1F53-1284-A2E1-309188C2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58D97B-299C-870A-DD0C-71A14D94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72D028-8322-966D-38BA-AE49D801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4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415E95-322F-BDCF-4BD3-7A2BD807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BC297E-7CF6-7E31-CF6D-F5C8141F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600AF-E93A-8732-13E7-3F5ACBA0F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B875-1801-4132-8F51-72060EE6F0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2D358D-2A22-2943-3AE9-ED5CD5F25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F98B51-874D-E577-825F-8D926F1C9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8848-C324-4BCF-8105-85F0763C5B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1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3E09708-40F1-32EE-957C-7F3EF3B677F2}"/>
              </a:ext>
            </a:extLst>
          </p:cNvPr>
          <p:cNvSpPr txBox="1"/>
          <p:nvPr/>
        </p:nvSpPr>
        <p:spPr>
          <a:xfrm>
            <a:off x="2651138" y="221226"/>
            <a:ext cx="7193410" cy="224676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/>
              <a:t>PROJEKTE DER</a:t>
            </a:r>
            <a:b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THEODOR-HEUSS-SCHULE</a:t>
            </a:r>
            <a:r>
              <a:rPr lang="de-DE" sz="4400" dirty="0"/>
              <a:t> </a:t>
            </a:r>
            <a:r>
              <a:rPr lang="de-DE" sz="3200" i="1" dirty="0"/>
              <a:t>IN OFFENBACH</a:t>
            </a:r>
            <a:br>
              <a:rPr lang="de-DE" sz="3200" i="1" dirty="0"/>
            </a:br>
            <a:r>
              <a:rPr lang="de-DE" sz="3200" i="1" dirty="0"/>
              <a:t>ALS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B4BE6F-5E4F-25E7-8DB8-C04F126C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409" y="147788"/>
            <a:ext cx="876306" cy="7810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85077F-99D9-540A-5F0D-14CEBD45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688" y="2832849"/>
            <a:ext cx="7456868" cy="25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925664" cy="164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 Gedenken an die Opfer des rassistischen Terroranschlags von Hanau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368522" y="2604222"/>
            <a:ext cx="560438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17.02. – 24.02.2023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Gedenktafel mit einem Gedenkbuch in der Mediathek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Übergabe des Gedenkbuchs mit Verschriftlichungen der </a:t>
            </a:r>
            <a:r>
              <a:rPr lang="de-DE" sz="2800" dirty="0" err="1">
                <a:ea typeface="Calibri" panose="020F0502020204030204" pitchFamily="34" charset="0"/>
              </a:rPr>
              <a:t>Schüler:innen</a:t>
            </a:r>
            <a:r>
              <a:rPr lang="de-DE" sz="2800" dirty="0">
                <a:ea typeface="Calibri" panose="020F0502020204030204" pitchFamily="34" charset="0"/>
              </a:rPr>
              <a:t> der THS an die „Bildungsinitiative Ferhat </a:t>
            </a:r>
            <a:r>
              <a:rPr lang="de-DE" sz="2800" dirty="0" err="1">
                <a:ea typeface="Calibri" panose="020F0502020204030204" pitchFamily="34" charset="0"/>
              </a:rPr>
              <a:t>Unvar</a:t>
            </a:r>
            <a:r>
              <a:rPr lang="de-DE" sz="2800" dirty="0">
                <a:ea typeface="Calibri" panose="020F0502020204030204" pitchFamily="34" charset="0"/>
              </a:rPr>
              <a:t>“</a:t>
            </a:r>
            <a:endParaRPr lang="de-DE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A8C29C-54D9-782A-909E-2F755D8E7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83" y="1912471"/>
            <a:ext cx="5454293" cy="46285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2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306617" cy="164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Hand in Hand für die Opfer der Erdbebenkatastrophe in der Türkei und Syrien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5791200" y="2378635"/>
            <a:ext cx="6245412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ffectLst/>
                <a:ea typeface="Calibri" panose="020F0502020204030204" pitchFamily="34" charset="0"/>
              </a:rPr>
              <a:t>17.02.2023 und 24.02.2023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Spendenaktion in Zusammenarbeit mit der Hilfsorganisation „</a:t>
            </a:r>
            <a:r>
              <a:rPr lang="de-DE" sz="2800" dirty="0" err="1">
                <a:effectLst/>
                <a:ea typeface="Calibri" panose="020F0502020204030204" pitchFamily="34" charset="0"/>
              </a:rPr>
              <a:t>Asiyah</a:t>
            </a:r>
            <a:r>
              <a:rPr lang="de-DE" sz="2800" dirty="0">
                <a:effectLst/>
                <a:ea typeface="Calibri" panose="020F0502020204030204" pitchFamily="34" charset="0"/>
              </a:rPr>
              <a:t> e. V.“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Verkaufsstände und Verkauf durch </a:t>
            </a:r>
            <a:r>
              <a:rPr lang="de-DE" sz="2800" dirty="0" err="1">
                <a:ea typeface="Calibri" panose="020F0502020204030204" pitchFamily="34" charset="0"/>
              </a:rPr>
              <a:t>Schüler:innen</a:t>
            </a:r>
            <a:r>
              <a:rPr lang="de-DE" sz="2800" dirty="0">
                <a:ea typeface="Calibri" panose="020F0502020204030204" pitchFamily="34" charset="0"/>
              </a:rPr>
              <a:t> der THS</a:t>
            </a:r>
          </a:p>
          <a:p>
            <a:endParaRPr lang="de-DE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F04D9A-8129-0DB4-8DC5-D2FCBDC7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88" y="1690362"/>
            <a:ext cx="5277224" cy="41074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157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925664" cy="105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Worte wie Gift und Drogen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 Sprache anrichten kann – von damals bis heute</a:t>
            </a: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BD8309-32F0-E9E4-F942-7FA4F47A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2" y="2036657"/>
            <a:ext cx="5288048" cy="39793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175582" y="2788568"/>
            <a:ext cx="5604386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02.12.2019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 - 16.01.2020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15 Rollups zeigen die Wirkung von Sprache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Schwerpunkt der Ausstellung:</a:t>
            </a:r>
            <a:br>
              <a:rPr lang="de-DE" sz="2800" dirty="0">
                <a:ea typeface="Calibri" panose="020F0502020204030204" pitchFamily="34" charset="0"/>
              </a:rPr>
            </a:br>
            <a:r>
              <a:rPr lang="de-DE" sz="2800" dirty="0">
                <a:ea typeface="Calibri" panose="020F0502020204030204" pitchFamily="34" charset="0"/>
              </a:rPr>
              <a:t>„Sprache im Nationalsozialismus“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2821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92566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Studienreise nach Guadeloupe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272898" y="2299127"/>
            <a:ext cx="5604386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03.02.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 - 10.02.2020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Studienreise mit 10 </a:t>
            </a:r>
            <a:r>
              <a:rPr lang="de-DE" sz="2800" dirty="0" err="1">
                <a:effectLst/>
                <a:ea typeface="Calibri" panose="020F0502020204030204" pitchFamily="34" charset="0"/>
              </a:rPr>
              <a:t>Schüler:innen</a:t>
            </a:r>
            <a:br>
              <a:rPr lang="de-DE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und 3 Lehrkräften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>
                <a:effectLst/>
                <a:ea typeface="Calibri" panose="020F0502020204030204" pitchFamily="34" charset="0"/>
              </a:rPr>
              <a:t>Arbeitsschwerpunkte</a:t>
            </a:r>
            <a:r>
              <a:rPr lang="de-DE" sz="2800" dirty="0">
                <a:effectLst/>
                <a:ea typeface="Calibri" panose="020F0502020204030204" pitchFamily="34" charset="0"/>
              </a:rPr>
              <a:t>:</a:t>
            </a:r>
            <a:br>
              <a:rPr lang="de-DE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- Geschlechtergerechtigkeit</a:t>
            </a:r>
            <a:br>
              <a:rPr lang="de-DE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- Skla</a:t>
            </a:r>
            <a:r>
              <a:rPr lang="de-DE" sz="2800" dirty="0">
                <a:ea typeface="Calibri" panose="020F0502020204030204" pitchFamily="34" charset="0"/>
              </a:rPr>
              <a:t>verei</a:t>
            </a:r>
            <a:endParaRPr lang="de-DE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4BA9BA-393A-E084-9170-BAA8EA9A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" y="2127624"/>
            <a:ext cx="5347692" cy="3547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161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925664" cy="164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Wir gedenken der Opfer des 19. Februars 2020 in Hanau</a:t>
            </a:r>
            <a:b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„Ihr seid stärker als der Hass“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368522" y="2604222"/>
            <a:ext cx="560438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20.02.2021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Schüler der THS setzen ein eindrucksvolles Zeichen gegen Rassismus und Hass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D21090-88E3-4677-5FCA-DA71E103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4" y="1954112"/>
            <a:ext cx="5427085" cy="35469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8676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242288" y="137658"/>
            <a:ext cx="11807143" cy="15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THS als ein Teil des deutschlandweiten Antidiskriminierungsnetzwerks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„Bildungsstätte mit Seele“</a:t>
            </a: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482823" y="2763876"/>
            <a:ext cx="4579625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23.11.2021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br>
              <a:rPr lang="de-DE" sz="2800" b="1" dirty="0">
                <a:effectLst/>
                <a:ea typeface="Calibri" panose="020F0502020204030204" pitchFamily="34" charset="0"/>
              </a:rPr>
            </a:br>
            <a:r>
              <a:rPr lang="de-DE" sz="2800" b="1" dirty="0">
                <a:effectLst/>
                <a:ea typeface="Calibri" panose="020F0502020204030204" pitchFamily="34" charset="0"/>
              </a:rPr>
              <a:t>Vergabe der Auszeichnung</a:t>
            </a:r>
          </a:p>
          <a:p>
            <a:endParaRPr lang="de-DE" sz="2800" b="1" dirty="0">
              <a:ea typeface="Calibri" panose="020F0502020204030204" pitchFamily="34" charset="0"/>
            </a:endParaRPr>
          </a:p>
          <a:p>
            <a:endParaRPr lang="de-DE" sz="2800" b="1" dirty="0">
              <a:effectLst/>
              <a:ea typeface="Calibri" panose="020F0502020204030204" pitchFamily="34" charset="0"/>
            </a:endParaRPr>
          </a:p>
          <a:p>
            <a:endParaRPr lang="de-DE" sz="2800" b="1" dirty="0">
              <a:ea typeface="Calibri" panose="020F0502020204030204" pitchFamily="34" charset="0"/>
            </a:endParaRPr>
          </a:p>
          <a:p>
            <a:endParaRPr lang="de-DE" sz="2800" b="1" dirty="0">
              <a:ea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1B01F1-154A-52AD-9B8B-B5E74AED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8" y="2364268"/>
            <a:ext cx="5668356" cy="37876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0F73F4-B082-6F11-5988-003D598D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89" y="4444085"/>
            <a:ext cx="3002263" cy="10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1C5BD08-45D5-F8BF-C181-8F8AD70E0B8F}"/>
              </a:ext>
            </a:extLst>
          </p:cNvPr>
          <p:cNvSpPr txBox="1"/>
          <p:nvPr/>
        </p:nvSpPr>
        <p:spPr>
          <a:xfrm>
            <a:off x="1391265" y="137658"/>
            <a:ext cx="992566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Demokratie als Lebensform. Eine Wanderausstellung zu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Theodor Heuss und Elly Heuss-Knapp</a:t>
            </a: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6827A1-0018-7018-F173-88E27852FC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88B8C"/>
              </a:clrFrom>
              <a:clrTo>
                <a:srgbClr val="A88B8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317" y="1824761"/>
            <a:ext cx="5265271" cy="3871521"/>
          </a:xfrm>
          <a:prstGeom prst="ellipse">
            <a:avLst/>
          </a:prstGeom>
          <a:ln w="63500" cap="rnd">
            <a:noFill/>
          </a:ln>
          <a:effectLst>
            <a:glow rad="127000">
              <a:schemeClr val="accent1">
                <a:alpha val="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1B3E235-135B-65EA-3F3B-4A55D8A20544}"/>
              </a:ext>
            </a:extLst>
          </p:cNvPr>
          <p:cNvSpPr txBox="1"/>
          <p:nvPr/>
        </p:nvSpPr>
        <p:spPr>
          <a:xfrm>
            <a:off x="6042211" y="2637136"/>
            <a:ext cx="5844073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ffectLst/>
                <a:ea typeface="Calibri" panose="020F0502020204030204" pitchFamily="34" charset="0"/>
              </a:rPr>
              <a:t>29.11.2021 - 25.02.2022 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br>
              <a:rPr lang="de-DE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 Ausstellung “Demokratie als Lebensform“ in der Bibliothek/Mediathek der THS.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472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296894" y="173518"/>
            <a:ext cx="9598212" cy="217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Landestreffen </a:t>
            </a:r>
            <a:b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Schule ohne Rassismus – Schule mit Courage</a:t>
            </a:r>
            <a:b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Frankfurt am Main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263342" y="2450007"/>
            <a:ext cx="5703591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20.09.2022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Teilnahme mehrerer Lehrkräfte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Auftritt der Schulband der 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Podiumsdiskussion mit </a:t>
            </a:r>
            <a:br>
              <a:rPr lang="de-DE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Prof. Dr. Lorz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Workshops</a:t>
            </a:r>
            <a:endParaRPr lang="de-DE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E44167-E097-01D6-B835-F5EF661B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03" y="2214237"/>
            <a:ext cx="5554179" cy="37309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368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925664" cy="164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Auseinandersetzung mit Demokratiegefährdung und Formen der Demokratieerziehung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5181600" y="2416716"/>
            <a:ext cx="674349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</a:rPr>
              <a:t>19.10.2022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Fortbildungsveranstaltung für Lehrkräfte in der 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Referent: Prof. Dr. Hafeneger</a:t>
            </a:r>
            <a:endParaRPr lang="de-DE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6D5573-D6E7-53A5-B6B3-B1FCEE88A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59" y="2070080"/>
            <a:ext cx="3980329" cy="31440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473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464CB0E-BAB9-5FD7-DDEF-7DB60A8575A2}"/>
              </a:ext>
            </a:extLst>
          </p:cNvPr>
          <p:cNvSpPr txBox="1"/>
          <p:nvPr/>
        </p:nvSpPr>
        <p:spPr>
          <a:xfrm>
            <a:off x="1391265" y="137658"/>
            <a:ext cx="9925664" cy="164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</a:pP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Ausstellung „Drei Jahre Erinnerung und Aufklärung“</a:t>
            </a:r>
            <a:b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kern="100" dirty="0">
                <a:solidFill>
                  <a:srgbClr val="42414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 Hanauer Rathaus</a:t>
            </a:r>
            <a:br>
              <a:rPr lang="de-DE" sz="3200" b="1" kern="100" dirty="0">
                <a:solidFill>
                  <a:srgbClr val="42414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200" b="1" kern="10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54CB6-40FA-2A3A-056E-0DD05202DDAB}"/>
              </a:ext>
            </a:extLst>
          </p:cNvPr>
          <p:cNvSpPr txBox="1"/>
          <p:nvPr/>
        </p:nvSpPr>
        <p:spPr>
          <a:xfrm>
            <a:off x="6145039" y="2271375"/>
            <a:ext cx="5823477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effectLst/>
                <a:ea typeface="Calibri" panose="020F0502020204030204" pitchFamily="34" charset="0"/>
              </a:rPr>
              <a:t>01.</a:t>
            </a:r>
            <a:r>
              <a:rPr lang="de-DE" sz="2800" b="1" dirty="0">
                <a:ea typeface="Calibri" panose="020F0502020204030204" pitchFamily="34" charset="0"/>
              </a:rPr>
              <a:t>02. – 18.03.2023</a:t>
            </a:r>
            <a:br>
              <a:rPr lang="de-DE" sz="2800" b="1" dirty="0">
                <a:effectLst/>
                <a:ea typeface="Calibri" panose="020F0502020204030204" pitchFamily="34" charset="0"/>
              </a:rPr>
            </a:br>
            <a:endParaRPr lang="de-DE" sz="2800" b="1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Besuch der Ausstellung des</a:t>
            </a:r>
            <a:br>
              <a:rPr lang="de-DE" sz="2800" dirty="0">
                <a:ea typeface="Calibri" panose="020F0502020204030204" pitchFamily="34" charset="0"/>
              </a:rPr>
            </a:br>
            <a:r>
              <a:rPr lang="de-DE" sz="2800" dirty="0">
                <a:ea typeface="Calibri" panose="020F0502020204030204" pitchFamily="34" charset="0"/>
              </a:rPr>
              <a:t>BG Geschichts-Grundkurses gemeinsam mit ihrem Lehrer</a:t>
            </a:r>
          </a:p>
          <a:p>
            <a:endParaRPr lang="de-DE" sz="2800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81F354-FB47-C847-9EAA-16CF1C88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84" y="2106005"/>
            <a:ext cx="5519904" cy="34959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266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PresentationFormat>Breitbild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2023-04-21T14:19:38Z</dcterms:created>
  <dcterms:modified xsi:type="dcterms:W3CDTF">2023-04-21T20:34:31Z</dcterms:modified>
</cp:coreProperties>
</file>